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61cd52f35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61cd52f35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61cd52f35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61cd52f35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61cd52f3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61cd52f3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61cd52f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61cd52f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1cd52f3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1cd52f3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2a1d93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2a1d93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61cd52f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61cd52f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61cd52f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61cd52f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1cd52f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61cd52f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61cd52f3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61cd52f3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61cd52f3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61cd52f3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61cd52f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61cd52f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9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Flash Matting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Team FFT :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Aryan Kharbanda (2019101018)		Kushal Kumar Jain (2019111001)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Pranav Kannan (2019111033) 			Tathagato Roy(2019111020)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/>
              <a:t>Mentor :  </a:t>
            </a:r>
            <a:r>
              <a:rPr lang="en-GB" sz="1800"/>
              <a:t>Haripraveen Subramanian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Paper Name : Flash Matting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/>
              <a:t>Authors : Jian Sun et 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/>
        </p:nvSpPr>
        <p:spPr>
          <a:xfrm>
            <a:off x="1297500" y="1071475"/>
            <a:ext cx="74100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estimate the trimap from I′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global high threshold T is used to detect a foreground region with high confidence.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set T as the first local minimum of the histogram (128 bins) of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intensity of I′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lower threshold of 0.5T is used to detect foreground regions with lower confidence.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histogram is smoothed using a Gaussian kernel (with a sigma of 5) to reduce noise.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1297500" y="358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/>
              <a:t>Trimap Generation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238" y="1547449"/>
            <a:ext cx="5069425" cy="7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149350" y="69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325" y="867825"/>
            <a:ext cx="1364225" cy="141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325" y="2504475"/>
            <a:ext cx="1364224" cy="11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25" y="4014350"/>
            <a:ext cx="1364224" cy="8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100" y="4001050"/>
            <a:ext cx="1364224" cy="82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0616" y="4014350"/>
            <a:ext cx="1364226" cy="8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6113" y="2504475"/>
            <a:ext cx="1364224" cy="114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0622" y="2504475"/>
            <a:ext cx="1364224" cy="11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86101" y="867838"/>
            <a:ext cx="1364201" cy="141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00619" y="867838"/>
            <a:ext cx="1364201" cy="141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Distribution</a:t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869525" y="1922700"/>
            <a:ext cx="7652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Joint Bayesian Matting : Tathagato and Kushal</a:t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Bayesian Matting :Tathagato and  Aryan Kharbanda</a:t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Trimap Creation : Kushal and Pranav  </a:t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UI : Aryan Kharbanda</a:t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8077675" y="1209700"/>
            <a:ext cx="732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869525" y="-203900"/>
            <a:ext cx="70389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233" name="Google Shape;233;p25"/>
          <p:cNvSpPr txBox="1"/>
          <p:nvPr/>
        </p:nvSpPr>
        <p:spPr>
          <a:xfrm>
            <a:off x="869525" y="510300"/>
            <a:ext cx="76524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[1] Sun, J., Li, Y., Kang, S. B., &amp; Shum, H.-Y. (2006). Flash matting. In ACM Transactions on Graphics (Vol. 25, Issue 3, pp. 772–778). Association for Computing Machinery (ACM). </a:t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[2] Yung-Yu Chuang, Brian Curless, David H. Salesin, and Richard Szeliski. A Bayesian Approach to Digital Matting. In _Proceedings of IEEE Computer Vision and Pattern Recognition (CVPR 2001)_, Vol. II, 264-271, December 2001</a:t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[3] Venkatesh Praveen , Bayesian-Matting , (2021), GitHub repository https://github.com/praveenVnktsh/Bayesian-Matting</a:t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[4] Ya\ug\iz Aksoy, Changil Kim, Petr Kellnhofer, Sylvain Paris, Mohamed Elgharib, Marc Pollefeys, &amp; Wojciech Matusik (2018). A Dataset of Flash and Ambient Illumination Pairs from the Crowd. In Proc. ECCV.</a:t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8077675" y="1209700"/>
            <a:ext cx="732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Statements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1145275" y="1522300"/>
            <a:ext cx="741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Extracting Foreground Objects and Alpha Matte  from an Image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Similarity between Background and Foreground makes it a challenging task.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utilise a pair of flash and no flash image to tackle this challenge.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350" y="3277000"/>
            <a:ext cx="14478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738" y="3253175"/>
            <a:ext cx="14954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1075" y="3248438"/>
            <a:ext cx="151447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1145275" y="1522300"/>
            <a:ext cx="7410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Extracting the foreground objects have various applications especially in digital media creation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Primary Method use Chroma Keying (Green /Blue screen)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Requires extremely well conditioned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studio environment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Other methods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require human inputs in the loop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Art than Science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330825" y="19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Idea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1145275" y="915400"/>
            <a:ext cx="741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utilise a pair of Flash and no Flash Image of the object to generate mattes of the foreground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assumption is that in images where the background is farther behind the foreground ,the flash will only brighten the foreground object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473" y="2571750"/>
            <a:ext cx="5873950" cy="11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2048550" y="4112750"/>
            <a:ext cx="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825" y="4017575"/>
            <a:ext cx="596960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Joint Bayesian Formulation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1145275" y="1522300"/>
            <a:ext cx="7410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Given that we have observed a pair of Image F and F’ we want to estimate F,B ,F’ and alpha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do that using Bayesian Frame Work Where we maximise a Log Likelyhood.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Given a trimap which separates the image into 3 regions : Surely Foreground,Surely Background and Unknown.For every unknown pixel in the image, we solve the following optimisation problem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300" y="3823225"/>
            <a:ext cx="718387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Joint Bayesian Formulation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1145275" y="1522300"/>
            <a:ext cx="741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use a Gaussian to model the first two terms of the previous equation.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It measures the fitness of the solved Variables with respect to the Matte Equations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000" y="3277000"/>
            <a:ext cx="60231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125" y="4014300"/>
            <a:ext cx="60231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3308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Joint Bayesian Formulation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1145275" y="687800"/>
            <a:ext cx="741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terms related to the Foreground pixels, Background Pixels, and Flash Only pixels are computed by using the statistics of the known pixels in a given neighbourhood.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Pixels in the neighbourhood are clustered using Kmeans and Mean and Covariances are computed for each cluster.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Then the Log terms are computed using following equations.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875" y="3193825"/>
            <a:ext cx="6630025" cy="16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3308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Joint Bayesian Formula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1145275" y="687800"/>
            <a:ext cx="741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solve the above 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likelihood</a:t>
            </a: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Equation by differentiating the Equation with respect to F and B  and F’ and setting it to zero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get the system of Equations of the form : AX + B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75" y="2140325"/>
            <a:ext cx="2905125" cy="13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163" y="2278025"/>
            <a:ext cx="1800225" cy="11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25" y="2278025"/>
            <a:ext cx="3732451" cy="11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00" y="4042025"/>
            <a:ext cx="6296200" cy="11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Trimap Generation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1145275" y="1007300"/>
            <a:ext cx="7410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Trimap is type of image segmentation.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It partitions the image into three regions: a definite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foreground, a definite background, and a blended region where pixels are ambiguous and it is hard to label them as foreground or background.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Matting problem is basically to minimize the ambiguous region to 0 pixels.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75" y="3065500"/>
            <a:ext cx="2264050" cy="189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275" y="3065500"/>
            <a:ext cx="2264050" cy="18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